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0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7"/>
    <p:restoredTop sz="94681"/>
  </p:normalViewPr>
  <p:slideViewPr>
    <p:cSldViewPr snapToGrid="0">
      <p:cViewPr>
        <p:scale>
          <a:sx n="70" d="100"/>
          <a:sy n="70" d="100"/>
        </p:scale>
        <p:origin x="6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D9F86-C74B-4E91-85DA-52BBD0A55CB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5184-CD5E-49CB-9923-A6FA63394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05184-CD5E-49CB-9923-A6FA633941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1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2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3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1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5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2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0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0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6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9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7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75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4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3B5033F-8E7D-1DA7-8650-4E736004BB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6247"/>
          <a:stretch/>
        </p:blipFill>
        <p:spPr>
          <a:xfrm>
            <a:off x="20" y="10"/>
            <a:ext cx="12191435" cy="685798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E4E54D-0DC7-9155-A8B4-B01E43F7D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Student Expectations</a:t>
            </a:r>
          </a:p>
        </p:txBody>
      </p:sp>
    </p:spTree>
    <p:extLst>
      <p:ext uri="{BB962C8B-B14F-4D97-AF65-F5344CB8AC3E}">
        <p14:creationId xmlns:p14="http://schemas.microsoft.com/office/powerpoint/2010/main" val="21845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1050"/>
          <a:stretch/>
        </p:blipFill>
        <p:spPr>
          <a:xfrm>
            <a:off x="19" y="11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7" y="31432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Be on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491476" y="2591813"/>
            <a:ext cx="587545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Students will be seated at their desks when the bell rings. </a:t>
            </a:r>
          </a:p>
          <a:p>
            <a:endParaRPr lang="en-US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Tardiness is not to be tolerated. </a:t>
            </a:r>
          </a:p>
          <a:p>
            <a:endParaRPr lang="en-US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*Every tardy after the second time, you’ll be given a discipline note and maybe be sent to office if habitual.</a:t>
            </a:r>
          </a:p>
        </p:txBody>
      </p:sp>
    </p:spTree>
    <p:extLst>
      <p:ext uri="{BB962C8B-B14F-4D97-AF65-F5344CB8AC3E}">
        <p14:creationId xmlns:p14="http://schemas.microsoft.com/office/powerpoint/2010/main" val="64958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1050"/>
          <a:stretch/>
        </p:blipFill>
        <p:spPr>
          <a:xfrm>
            <a:off x="19" y="11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7" y="31432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Be prepared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614024" y="2961145"/>
            <a:ext cx="622040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Every student will bring materials for this class (laptop, pencil, pen, binder, project materials, and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anything required for that meeting) as needed.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Student must </a:t>
            </a:r>
            <a:r>
              <a:rPr lang="en-US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wear appropriate attire 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 ID tag visible. </a:t>
            </a:r>
          </a:p>
        </p:txBody>
      </p:sp>
    </p:spTree>
    <p:extLst>
      <p:ext uri="{BB962C8B-B14F-4D97-AF65-F5344CB8AC3E}">
        <p14:creationId xmlns:p14="http://schemas.microsoft.com/office/powerpoint/2010/main" val="341371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1050"/>
          <a:stretch/>
        </p:blipFill>
        <p:spPr>
          <a:xfrm>
            <a:off x="19" y="11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6" y="22621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Be courteous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614024" y="2961145"/>
            <a:ext cx="62204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Treat each other with respect.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 use of cellphone, and it must be turned off.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0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1050"/>
          <a:stretch/>
        </p:blipFill>
        <p:spPr>
          <a:xfrm>
            <a:off x="19" y="11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6" y="22621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Be successful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614024" y="2961145"/>
            <a:ext cx="62204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assigned works are to be turned in on time. Follow the lessons posted in Canvas.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pt-BR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Cycle grade = 20% (Class/Home work) + </a:t>
            </a:r>
            <a:br>
              <a:rPr lang="pt-BR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30% (Quiz) +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pt-BR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50% (Test/Major Lab code)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pt-BR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	Sem Grade = (C1+C2+C2)*0.3+FE*0.1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6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1050"/>
          <a:stretch/>
        </p:blipFill>
        <p:spPr>
          <a:xfrm>
            <a:off x="19" y="11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6" y="22621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Be neat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614024" y="2961145"/>
            <a:ext cx="622040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Everyone must help keep the classroom clean.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 food, gum,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(tightly capped bottled water is ok)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Clean your area and throw your waste materials in the trash can before leaving the classroom. 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4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21050"/>
          <a:stretch/>
        </p:blipFill>
        <p:spPr>
          <a:xfrm>
            <a:off x="565" y="0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6" y="22621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Canvas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440288" y="2047459"/>
            <a:ext cx="622040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ask your child to navigate with you on  his/her Canvas account for the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Syllabus 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*Class Rules (Student Expectations)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- please read, sign (by typing your name) and upload by Friday next week,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Learning Module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Weekly Plan with the daily 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- Learning Obj (LO)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- Demonstration of Learning (DOL) 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73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urglass">
            <a:extLst>
              <a:ext uri="{FF2B5EF4-FFF2-40B4-BE49-F238E27FC236}">
                <a16:creationId xmlns:a16="http://schemas.microsoft.com/office/drawing/2014/main" id="{4C0E8BE2-8CB2-8BDB-5E25-93C5BBC59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1050"/>
          <a:stretch/>
        </p:blipFill>
        <p:spPr>
          <a:xfrm>
            <a:off x="19" y="11"/>
            <a:ext cx="12191435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19199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40000"/>
                </a:srgbClr>
              </a:gs>
              <a:gs pos="60000">
                <a:srgbClr val="000000">
                  <a:alpha val="4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00FB0-63AA-0943-20ED-5B861159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6" y="226212"/>
            <a:ext cx="10668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8000" b="1" dirty="0">
                <a:solidFill>
                  <a:srgbClr val="4D0CEE"/>
                </a:solidFill>
              </a:rPr>
              <a:t>Policies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40FB0-CC42-AED5-E643-93688F8B9AE6}"/>
              </a:ext>
            </a:extLst>
          </p:cNvPr>
          <p:cNvSpPr txBox="1"/>
          <p:nvPr/>
        </p:nvSpPr>
        <p:spPr>
          <a:xfrm>
            <a:off x="614024" y="2961145"/>
            <a:ext cx="622040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Please visit the Canvas for details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Late Work Policy : 1-day late= 70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b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Retake Policy: Max retake grade = 70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63556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DarkSeedLeftStep">
      <a:dk1>
        <a:srgbClr val="000000"/>
      </a:dk1>
      <a:lt1>
        <a:srgbClr val="FFFFFF"/>
      </a:lt1>
      <a:dk2>
        <a:srgbClr val="311C24"/>
      </a:dk2>
      <a:lt2>
        <a:srgbClr val="F0F3F3"/>
      </a:lt2>
      <a:accent1>
        <a:srgbClr val="C34F4D"/>
      </a:accent1>
      <a:accent2>
        <a:srgbClr val="B13B69"/>
      </a:accent2>
      <a:accent3>
        <a:srgbClr val="C34DAD"/>
      </a:accent3>
      <a:accent4>
        <a:srgbClr val="963BB1"/>
      </a:accent4>
      <a:accent5>
        <a:srgbClr val="774DC3"/>
      </a:accent5>
      <a:accent6>
        <a:srgbClr val="3F46B3"/>
      </a:accent6>
      <a:hlink>
        <a:srgbClr val="823FBF"/>
      </a:hlink>
      <a:folHlink>
        <a:srgbClr val="7F7F7F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338</Words>
  <Application>Microsoft Office PowerPoint</Application>
  <PresentationFormat>Widescreen</PresentationFormat>
  <Paragraphs>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Nova Cond</vt:lpstr>
      <vt:lpstr>Calibri</vt:lpstr>
      <vt:lpstr>Impact</vt:lpstr>
      <vt:lpstr>Times New Roman</vt:lpstr>
      <vt:lpstr>TornVTI</vt:lpstr>
      <vt:lpstr>Student Expectations</vt:lpstr>
      <vt:lpstr>Be on time</vt:lpstr>
      <vt:lpstr>Be prepared</vt:lpstr>
      <vt:lpstr>Be courteous</vt:lpstr>
      <vt:lpstr>Be successful</vt:lpstr>
      <vt:lpstr>Be neat</vt:lpstr>
      <vt:lpstr>Canvas</vt:lpstr>
      <vt:lpstr>Policies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Expectations</dc:title>
  <dc:creator>Microsoft Office User</dc:creator>
  <cp:lastModifiedBy>ahrman</cp:lastModifiedBy>
  <cp:revision>4</cp:revision>
  <dcterms:created xsi:type="dcterms:W3CDTF">2023-08-31T00:36:21Z</dcterms:created>
  <dcterms:modified xsi:type="dcterms:W3CDTF">2023-08-31T22:40:40Z</dcterms:modified>
</cp:coreProperties>
</file>